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291" r:id="rId4"/>
    <p:sldId id="292" r:id="rId5"/>
    <p:sldId id="257" r:id="rId6"/>
    <p:sldId id="261" r:id="rId7"/>
    <p:sldId id="262" r:id="rId8"/>
    <p:sldId id="259" r:id="rId9"/>
    <p:sldId id="260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  <p:sldId id="281" r:id="rId21"/>
    <p:sldId id="282" r:id="rId22"/>
    <p:sldId id="283" r:id="rId23"/>
    <p:sldId id="265" r:id="rId24"/>
    <p:sldId id="272" r:id="rId25"/>
    <p:sldId id="273" r:id="rId26"/>
    <p:sldId id="274" r:id="rId27"/>
    <p:sldId id="275" r:id="rId28"/>
    <p:sldId id="276" r:id="rId29"/>
    <p:sldId id="277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8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25F7-D313-C147-8BF2-CE5FF6875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BA31A-1D93-A34B-9CD2-F9EE32BA7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40B23-B9E3-1B49-A6FE-4542BAB28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4237-6CE7-5C44-AAE8-1ABAD8AD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B4B6-7BAB-174B-90BF-D4E8B0AB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F459-CEC8-AE45-AE26-BC4995DB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5897B-2659-F249-90D6-2310CF77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73ADA-6139-F446-B325-E2392470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5DF6-4BEE-AC49-B0F7-62C020E7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62273-092A-0A40-8492-FE0FB354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2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9DB23-D726-DB4E-A322-ABC5DAECD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02601-87A8-EA44-A9AE-41229D5C7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E956-A9D2-384B-B39C-1CC1BE33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41D09-04B5-644D-8295-472A1DC3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DD9B-01DA-4049-8424-47B61DF2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1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5E6D1-334B-764E-A2E3-76BC9FA10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26124"/>
            <a:ext cx="11971283" cy="6632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447D-B6B3-3944-8B5E-F818C8E3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2561D-7428-9542-8928-6224D1106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A472-801C-1041-BD57-2F63A07F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9899-024E-7649-AF3D-69BD2BA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40E89-5956-1E4E-AECB-C48C48A7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4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9D07-CD1F-6940-B2E8-0EB44BB1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8FB2-BFF9-3040-9A81-B1C96DBC1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A84C7-DAF1-2A44-8A32-2ED5168A8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45348-758B-234F-AF45-B015A06C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2BF6F-6AAE-A342-8ED2-E56B2E9C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9903A-8FA0-0249-97D3-E7AA373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8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B0EC-4578-A047-9152-ED6EC118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5D66-AA65-2141-B14A-2A0DCCFB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DE79E-B44A-9B40-AE96-EA00F6114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1D5F3-4E86-E34F-964B-3AFDED0A6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36565-87B8-7C4A-84CF-AEF8550D0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C0458-AB18-5B4C-948F-903BA4478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F6B94-AA4B-0D41-8EB2-AC67AC8D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F8C23-664C-3A4C-A677-84028264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5DFB-3B9C-174E-B0A7-A18DC84C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A9080-9265-0049-9832-69218460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6A53C-56C4-4D4D-B23D-24C20C6E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F288E-1C77-AA40-8F3C-04B18282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0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F5B24-4446-6848-86C6-CB05690D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B7913-7015-154C-9B71-CAF42548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85B-33AB-3A4D-8960-9239DF1A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2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08A8-D108-5C4C-BB96-9968EBC1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E9D80-E8C1-4E41-9FD1-31FDAF27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E6A95-A525-5A4B-B3B5-14E20548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00A8E-ED58-DB46-92F2-EBFA08DC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4A411-09B4-9740-B286-C0A72233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A5E39-B17A-754C-A92E-01314666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4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BBFC-26A6-BF49-BC2F-11BC3519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7EE43-83C9-6E4A-8B55-9ED588B69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BF388-DE95-5747-B3D1-8A03C1E8E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2C6A-59CF-5042-BFE4-491EA544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090EE-5D78-D748-89C5-BBDADFF6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A4ABC-8788-2242-8C38-367C2AD2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5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19322-5F92-824D-B51C-FDE959A4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5482-B58C-5740-B47B-7D47DC7AC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C71E3-5329-1943-AE86-1AB353A9A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5929-208B-4E46-B180-D81B7892C1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22B2-8D28-DC47-92AB-AFD7D9358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95919-141B-864F-B97A-BBD63DEE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201ED-643A-7342-B476-6D5C1BFB2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(null)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4316-1D90-AE44-B174-6EDB5250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Meeting 6/2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46B19-04D8-E941-9AF9-9E214A870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1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D7D8D3-7A45-6C40-B2A3-DE0BD014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Flux terms</a:t>
            </a:r>
          </a:p>
          <a:p>
            <a:pPr algn="ctr"/>
            <a:r>
              <a:rPr lang="en-US" dirty="0"/>
              <a:t>DJFM vs DJ vs FM</a:t>
            </a:r>
          </a:p>
        </p:txBody>
      </p:sp>
    </p:spTree>
    <p:extLst>
      <p:ext uri="{BB962C8B-B14F-4D97-AF65-F5344CB8AC3E}">
        <p14:creationId xmlns:p14="http://schemas.microsoft.com/office/powerpoint/2010/main" val="347950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6" y="774108"/>
            <a:ext cx="9341976" cy="62908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2003 DJFM latent</a:t>
            </a:r>
          </a:p>
        </p:txBody>
      </p:sp>
    </p:spTree>
    <p:extLst>
      <p:ext uri="{BB962C8B-B14F-4D97-AF65-F5344CB8AC3E}">
        <p14:creationId xmlns:p14="http://schemas.microsoft.com/office/powerpoint/2010/main" val="8206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195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2003 DJ latent</a:t>
            </a:r>
          </a:p>
        </p:txBody>
      </p:sp>
    </p:spTree>
    <p:extLst>
      <p:ext uri="{BB962C8B-B14F-4D97-AF65-F5344CB8AC3E}">
        <p14:creationId xmlns:p14="http://schemas.microsoft.com/office/powerpoint/2010/main" val="375426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2003 FM latent</a:t>
            </a:r>
          </a:p>
        </p:txBody>
      </p:sp>
    </p:spTree>
    <p:extLst>
      <p:ext uri="{BB962C8B-B14F-4D97-AF65-F5344CB8AC3E}">
        <p14:creationId xmlns:p14="http://schemas.microsoft.com/office/powerpoint/2010/main" val="1755152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4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2003 DJFM sensible</a:t>
            </a:r>
          </a:p>
        </p:txBody>
      </p:sp>
    </p:spTree>
    <p:extLst>
      <p:ext uri="{BB962C8B-B14F-4D97-AF65-F5344CB8AC3E}">
        <p14:creationId xmlns:p14="http://schemas.microsoft.com/office/powerpoint/2010/main" val="390569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2003 DJ sensible</a:t>
            </a:r>
          </a:p>
        </p:txBody>
      </p:sp>
    </p:spTree>
    <p:extLst>
      <p:ext uri="{BB962C8B-B14F-4D97-AF65-F5344CB8AC3E}">
        <p14:creationId xmlns:p14="http://schemas.microsoft.com/office/powerpoint/2010/main" val="40124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3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2003 FM sensible</a:t>
            </a:r>
          </a:p>
        </p:txBody>
      </p:sp>
    </p:spTree>
    <p:extLst>
      <p:ext uri="{BB962C8B-B14F-4D97-AF65-F5344CB8AC3E}">
        <p14:creationId xmlns:p14="http://schemas.microsoft.com/office/powerpoint/2010/main" val="163714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2007 DJFM latent</a:t>
            </a:r>
          </a:p>
        </p:txBody>
      </p:sp>
    </p:spTree>
    <p:extLst>
      <p:ext uri="{BB962C8B-B14F-4D97-AF65-F5344CB8AC3E}">
        <p14:creationId xmlns:p14="http://schemas.microsoft.com/office/powerpoint/2010/main" val="34464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195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2007 DJ latent</a:t>
            </a:r>
          </a:p>
        </p:txBody>
      </p:sp>
    </p:spTree>
    <p:extLst>
      <p:ext uri="{BB962C8B-B14F-4D97-AF65-F5344CB8AC3E}">
        <p14:creationId xmlns:p14="http://schemas.microsoft.com/office/powerpoint/2010/main" val="2456523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3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2007 FM latent</a:t>
            </a:r>
          </a:p>
        </p:txBody>
      </p:sp>
    </p:spTree>
    <p:extLst>
      <p:ext uri="{BB962C8B-B14F-4D97-AF65-F5344CB8AC3E}">
        <p14:creationId xmlns:p14="http://schemas.microsoft.com/office/powerpoint/2010/main" val="223262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66491B-475F-D342-BC7D-8BADCB0E5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What difference does it make to have </a:t>
            </a:r>
            <a:r>
              <a:rPr lang="en-US" dirty="0" err="1"/>
              <a:t>Lv</a:t>
            </a:r>
            <a:r>
              <a:rPr lang="en-US" dirty="0"/>
              <a:t> be a function of SST?</a:t>
            </a:r>
          </a:p>
          <a:p>
            <a:pPr algn="ctr"/>
            <a:r>
              <a:rPr lang="en-US" dirty="0"/>
              <a:t>A small-</a:t>
            </a:r>
            <a:r>
              <a:rPr lang="en-US" dirty="0" err="1"/>
              <a:t>ish</a:t>
            </a:r>
            <a:r>
              <a:rPr lang="en-US" dirty="0"/>
              <a:t> difference, but might as well include the function</a:t>
            </a:r>
          </a:p>
        </p:txBody>
      </p:sp>
    </p:spTree>
    <p:extLst>
      <p:ext uri="{BB962C8B-B14F-4D97-AF65-F5344CB8AC3E}">
        <p14:creationId xmlns:p14="http://schemas.microsoft.com/office/powerpoint/2010/main" val="107638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4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4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2007 DJFM sensible</a:t>
            </a:r>
          </a:p>
        </p:txBody>
      </p:sp>
    </p:spTree>
    <p:extLst>
      <p:ext uri="{BB962C8B-B14F-4D97-AF65-F5344CB8AC3E}">
        <p14:creationId xmlns:p14="http://schemas.microsoft.com/office/powerpoint/2010/main" val="251284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3" cy="62908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2007 DJ sensible</a:t>
            </a:r>
          </a:p>
        </p:txBody>
      </p:sp>
    </p:spTree>
    <p:extLst>
      <p:ext uri="{BB962C8B-B14F-4D97-AF65-F5344CB8AC3E}">
        <p14:creationId xmlns:p14="http://schemas.microsoft.com/office/powerpoint/2010/main" val="67441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F0D8-01BF-6246-86C8-AD460607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7" y="774108"/>
            <a:ext cx="9341973" cy="62908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3137B-BE88-6842-B953-80103C239361}"/>
              </a:ext>
            </a:extLst>
          </p:cNvPr>
          <p:cNvSpPr txBox="1"/>
          <p:nvPr/>
        </p:nvSpPr>
        <p:spPr>
          <a:xfrm>
            <a:off x="4433777" y="22328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 2007 FM sensible</a:t>
            </a:r>
          </a:p>
        </p:txBody>
      </p:sp>
    </p:spTree>
    <p:extLst>
      <p:ext uri="{BB962C8B-B14F-4D97-AF65-F5344CB8AC3E}">
        <p14:creationId xmlns:p14="http://schemas.microsoft.com/office/powerpoint/2010/main" val="608587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37F4B7-EE93-4A45-9B4E-6DC0062CE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Boxcar filter </a:t>
            </a:r>
          </a:p>
          <a:p>
            <a:pPr algn="ctr"/>
            <a:r>
              <a:rPr lang="en-US" dirty="0"/>
              <a:t>200km vs 500km vs 800km</a:t>
            </a:r>
          </a:p>
        </p:txBody>
      </p:sp>
    </p:spTree>
    <p:extLst>
      <p:ext uri="{BB962C8B-B14F-4D97-AF65-F5344CB8AC3E}">
        <p14:creationId xmlns:p14="http://schemas.microsoft.com/office/powerpoint/2010/main" val="135971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487A-1D5D-BB40-8403-B007AFF9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43" y="377153"/>
            <a:ext cx="9781951" cy="658717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8B45A-7151-2D4C-801B-291DF5A02747}"/>
              </a:ext>
            </a:extLst>
          </p:cNvPr>
          <p:cNvSpPr txBox="1"/>
          <p:nvPr/>
        </p:nvSpPr>
        <p:spPr>
          <a:xfrm>
            <a:off x="4433777" y="22328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L = 200km</a:t>
            </a:r>
          </a:p>
        </p:txBody>
      </p:sp>
    </p:spTree>
    <p:extLst>
      <p:ext uri="{BB962C8B-B14F-4D97-AF65-F5344CB8AC3E}">
        <p14:creationId xmlns:p14="http://schemas.microsoft.com/office/powerpoint/2010/main" val="288276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487A-1D5D-BB40-8403-B007AFF9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43" y="377153"/>
            <a:ext cx="9781951" cy="6587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8B45A-7151-2D4C-801B-291DF5A02747}"/>
              </a:ext>
            </a:extLst>
          </p:cNvPr>
          <p:cNvSpPr txBox="1"/>
          <p:nvPr/>
        </p:nvSpPr>
        <p:spPr>
          <a:xfrm>
            <a:off x="4433777" y="22328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L = 500km</a:t>
            </a:r>
          </a:p>
        </p:txBody>
      </p:sp>
    </p:spTree>
    <p:extLst>
      <p:ext uri="{BB962C8B-B14F-4D97-AF65-F5344CB8AC3E}">
        <p14:creationId xmlns:p14="http://schemas.microsoft.com/office/powerpoint/2010/main" val="3898026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487A-1D5D-BB40-8403-B007AFF9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43" y="377153"/>
            <a:ext cx="9781950" cy="6587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8B45A-7151-2D4C-801B-291DF5A02747}"/>
              </a:ext>
            </a:extLst>
          </p:cNvPr>
          <p:cNvSpPr txBox="1"/>
          <p:nvPr/>
        </p:nvSpPr>
        <p:spPr>
          <a:xfrm>
            <a:off x="4433777" y="22328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L = 800km</a:t>
            </a:r>
          </a:p>
        </p:txBody>
      </p:sp>
    </p:spTree>
    <p:extLst>
      <p:ext uri="{BB962C8B-B14F-4D97-AF65-F5344CB8AC3E}">
        <p14:creationId xmlns:p14="http://schemas.microsoft.com/office/powerpoint/2010/main" val="158480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487A-1D5D-BB40-8403-B007AFF9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43" y="377153"/>
            <a:ext cx="9781951" cy="6587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8B45A-7151-2D4C-801B-291DF5A02747}"/>
              </a:ext>
            </a:extLst>
          </p:cNvPr>
          <p:cNvSpPr txBox="1"/>
          <p:nvPr/>
        </p:nvSpPr>
        <p:spPr>
          <a:xfrm>
            <a:off x="4433777" y="22328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L = 200km</a:t>
            </a:r>
          </a:p>
        </p:txBody>
      </p:sp>
    </p:spTree>
    <p:extLst>
      <p:ext uri="{BB962C8B-B14F-4D97-AF65-F5344CB8AC3E}">
        <p14:creationId xmlns:p14="http://schemas.microsoft.com/office/powerpoint/2010/main" val="137172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487A-1D5D-BB40-8403-B007AFF9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43" y="377153"/>
            <a:ext cx="9781950" cy="6587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8B45A-7151-2D4C-801B-291DF5A02747}"/>
              </a:ext>
            </a:extLst>
          </p:cNvPr>
          <p:cNvSpPr txBox="1"/>
          <p:nvPr/>
        </p:nvSpPr>
        <p:spPr>
          <a:xfrm>
            <a:off x="4433777" y="22328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L = 500km</a:t>
            </a:r>
          </a:p>
        </p:txBody>
      </p:sp>
    </p:spTree>
    <p:extLst>
      <p:ext uri="{BB962C8B-B14F-4D97-AF65-F5344CB8AC3E}">
        <p14:creationId xmlns:p14="http://schemas.microsoft.com/office/powerpoint/2010/main" val="2268143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B487A-1D5D-BB40-8403-B007AFF9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43" y="377153"/>
            <a:ext cx="9781950" cy="65871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8B45A-7151-2D4C-801B-291DF5A02747}"/>
              </a:ext>
            </a:extLst>
          </p:cNvPr>
          <p:cNvSpPr txBox="1"/>
          <p:nvPr/>
        </p:nvSpPr>
        <p:spPr>
          <a:xfrm>
            <a:off x="4433777" y="22328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L = 800km</a:t>
            </a:r>
          </a:p>
        </p:txBody>
      </p:sp>
    </p:spTree>
    <p:extLst>
      <p:ext uri="{BB962C8B-B14F-4D97-AF65-F5344CB8AC3E}">
        <p14:creationId xmlns:p14="http://schemas.microsoft.com/office/powerpoint/2010/main" val="86531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4ABD45-D4BC-5246-AF43-B997927EE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191" y="614621"/>
            <a:ext cx="9558669" cy="64368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286E0-6A5C-9A43-A0DC-E093305B8E83}"/>
              </a:ext>
            </a:extLst>
          </p:cNvPr>
          <p:cNvSpPr txBox="1"/>
          <p:nvPr/>
        </p:nvSpPr>
        <p:spPr>
          <a:xfrm>
            <a:off x="5805377" y="14885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</a:t>
            </a:r>
          </a:p>
        </p:txBody>
      </p:sp>
    </p:spTree>
    <p:extLst>
      <p:ext uri="{BB962C8B-B14F-4D97-AF65-F5344CB8AC3E}">
        <p14:creationId xmlns:p14="http://schemas.microsoft.com/office/powerpoint/2010/main" val="3654278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AF2E38-A820-BA45-9610-7D2FA40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 alpha to be positive</a:t>
            </a:r>
          </a:p>
          <a:p>
            <a:r>
              <a:rPr lang="en-US" dirty="0"/>
              <a:t>It seems like the objective function stopping condition may need to be adjusted to allow for more iterations</a:t>
            </a:r>
          </a:p>
          <a:p>
            <a:pPr lvl="1"/>
            <a:r>
              <a:rPr lang="en-US" dirty="0"/>
              <a:t>I re-ran the optimization, but I initialized the coefficients with the values obtained from the last optimization (anticipating that the values wouldn’t move) – except the values did move such that there is </a:t>
            </a:r>
            <a:r>
              <a:rPr lang="en-US" dirty="0" err="1"/>
              <a:t>nolonger</a:t>
            </a:r>
            <a:r>
              <a:rPr lang="en-US" dirty="0"/>
              <a:t> a negative </a:t>
            </a:r>
            <a:r>
              <a:rPr lang="en-US" dirty="0" err="1"/>
              <a:t>alpha_s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system may be less sensitive to </a:t>
            </a:r>
            <a:r>
              <a:rPr lang="en-US" dirty="0" err="1"/>
              <a:t>alpha_s</a:t>
            </a:r>
            <a:r>
              <a:rPr lang="en-US" dirty="0"/>
              <a:t> than the other parameters for the 2004 year perhaps which is why the optimization moved it from -0.0447 to 0.165 to improve the fit between the EAR5 fluxes and the model fluxes. </a:t>
            </a:r>
          </a:p>
          <a:p>
            <a:pPr lvl="1"/>
            <a:r>
              <a:rPr lang="en-US" dirty="0"/>
              <a:t>Most of the “constrained” and “unconstrained” values of the coefficients are very close to each other</a:t>
            </a:r>
          </a:p>
          <a:p>
            <a:pPr lvl="2"/>
            <a:r>
              <a:rPr lang="en-US" dirty="0"/>
              <a:t>Constrained implies alpha’s are restricted to be &gt;0</a:t>
            </a:r>
          </a:p>
          <a:p>
            <a:pPr lvl="1"/>
            <a:r>
              <a:rPr lang="en-US" dirty="0"/>
              <a:t>Note that there are different coefficients for each filter length scale because T</a:t>
            </a:r>
            <a:r>
              <a:rPr lang="en-US" baseline="-25000" dirty="0"/>
              <a:t>o</a:t>
            </a:r>
            <a:r>
              <a:rPr lang="en-US" dirty="0"/>
              <a:t>’ is calculated with the filtering operation</a:t>
            </a:r>
          </a:p>
        </p:txBody>
      </p:sp>
    </p:spTree>
    <p:extLst>
      <p:ext uri="{BB962C8B-B14F-4D97-AF65-F5344CB8AC3E}">
        <p14:creationId xmlns:p14="http://schemas.microsoft.com/office/powerpoint/2010/main" val="2252734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CEFA-6F1C-4046-9397-1B6BAFBF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542904"/>
            <a:ext cx="9377917" cy="63150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7E3E4-A901-634A-A22F-7750C7213E1D}"/>
              </a:ext>
            </a:extLst>
          </p:cNvPr>
          <p:cNvSpPr txBox="1"/>
          <p:nvPr/>
        </p:nvSpPr>
        <p:spPr>
          <a:xfrm>
            <a:off x="5319516" y="173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179580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CEFA-6F1C-4046-9397-1B6BAFBF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542904"/>
            <a:ext cx="9377917" cy="631509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7E3E4-A901-634A-A22F-7750C7213E1D}"/>
              </a:ext>
            </a:extLst>
          </p:cNvPr>
          <p:cNvSpPr txBox="1"/>
          <p:nvPr/>
        </p:nvSpPr>
        <p:spPr>
          <a:xfrm>
            <a:off x="5319516" y="173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858395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CEFA-6F1C-4046-9397-1B6BAFBF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542904"/>
            <a:ext cx="9377916" cy="631509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7E3E4-A901-634A-A22F-7750C7213E1D}"/>
              </a:ext>
            </a:extLst>
          </p:cNvPr>
          <p:cNvSpPr txBox="1"/>
          <p:nvPr/>
        </p:nvSpPr>
        <p:spPr>
          <a:xfrm>
            <a:off x="5319516" y="173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692774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CEFA-6F1C-4046-9397-1B6BAFBF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0" y="542904"/>
            <a:ext cx="9377916" cy="63150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7E3E4-A901-634A-A22F-7750C7213E1D}"/>
              </a:ext>
            </a:extLst>
          </p:cNvPr>
          <p:cNvSpPr txBox="1"/>
          <p:nvPr/>
        </p:nvSpPr>
        <p:spPr>
          <a:xfrm>
            <a:off x="5319516" y="173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2021737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CEFA-6F1C-4046-9397-1B6BAFBF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31" y="542904"/>
            <a:ext cx="9377914" cy="63150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7E3E4-A901-634A-A22F-7750C7213E1D}"/>
              </a:ext>
            </a:extLst>
          </p:cNvPr>
          <p:cNvSpPr txBox="1"/>
          <p:nvPr/>
        </p:nvSpPr>
        <p:spPr>
          <a:xfrm>
            <a:off x="5319516" y="173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386849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4ABD45-D4BC-5246-AF43-B997927EE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191" y="614621"/>
            <a:ext cx="9558668" cy="64368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286E0-6A5C-9A43-A0DC-E093305B8E83}"/>
              </a:ext>
            </a:extLst>
          </p:cNvPr>
          <p:cNvSpPr txBox="1"/>
          <p:nvPr/>
        </p:nvSpPr>
        <p:spPr>
          <a:xfrm>
            <a:off x="5805377" y="14885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</a:t>
            </a:r>
          </a:p>
        </p:txBody>
      </p:sp>
    </p:spTree>
    <p:extLst>
      <p:ext uri="{BB962C8B-B14F-4D97-AF65-F5344CB8AC3E}">
        <p14:creationId xmlns:p14="http://schemas.microsoft.com/office/powerpoint/2010/main" val="295080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8E36-68AD-E64D-8B10-88CC257A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Deconstruct terms 6 and 8 </a:t>
            </a:r>
          </a:p>
        </p:txBody>
      </p:sp>
    </p:spTree>
    <p:extLst>
      <p:ext uri="{BB962C8B-B14F-4D97-AF65-F5344CB8AC3E}">
        <p14:creationId xmlns:p14="http://schemas.microsoft.com/office/powerpoint/2010/main" val="281563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2A09F0-6587-9142-B420-F3A1A6780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7356"/>
            <a:ext cx="12375778" cy="52856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EB1CD-BD55-724E-A56E-85FD721BD2A7}"/>
              </a:ext>
            </a:extLst>
          </p:cNvPr>
          <p:cNvSpPr txBox="1"/>
          <p:nvPr/>
        </p:nvSpPr>
        <p:spPr>
          <a:xfrm>
            <a:off x="5656521" y="1488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280471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35AE4-748B-9F41-A8E5-590C07EB8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88"/>
          <a:stretch/>
        </p:blipFill>
        <p:spPr>
          <a:xfrm>
            <a:off x="439599" y="919715"/>
            <a:ext cx="10433844" cy="57491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C0B26-91E9-8D4B-83FA-60B79B833615}"/>
              </a:ext>
            </a:extLst>
          </p:cNvPr>
          <p:cNvSpPr txBox="1"/>
          <p:nvPr/>
        </p:nvSpPr>
        <p:spPr>
          <a:xfrm>
            <a:off x="5656521" y="1488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74209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D637A-96ED-564B-B4C4-784D6DE4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0821"/>
            <a:ext cx="12192000" cy="5207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9D585-BC2F-1541-8EE7-6B803BAD7AAC}"/>
              </a:ext>
            </a:extLst>
          </p:cNvPr>
          <p:cNvSpPr txBox="1"/>
          <p:nvPr/>
        </p:nvSpPr>
        <p:spPr>
          <a:xfrm>
            <a:off x="5656521" y="1488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90297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D637A-96ED-564B-B4C4-784D6DE4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354"/>
          <a:stretch/>
        </p:blipFill>
        <p:spPr>
          <a:xfrm>
            <a:off x="-159488" y="352123"/>
            <a:ext cx="11675326" cy="650587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573E96-2579-DB4C-A58B-255DFF9A6B74}"/>
              </a:ext>
            </a:extLst>
          </p:cNvPr>
          <p:cNvSpPr txBox="1"/>
          <p:nvPr/>
        </p:nvSpPr>
        <p:spPr>
          <a:xfrm>
            <a:off x="5656521" y="1488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77603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288</Words>
  <Application>Microsoft Macintosh PowerPoint</Application>
  <PresentationFormat>Widescreen</PresentationFormat>
  <Paragraphs>44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Meeting 6/2</vt:lpstr>
      <vt:lpstr>PowerPoint Presentation</vt:lpstr>
      <vt:lpstr>PowerPoint Presentation</vt:lpstr>
      <vt:lpstr>PowerPoint Presentation</vt:lpstr>
      <vt:lpstr>Deconstruct terms 6 and 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6/2</dc:title>
  <dc:creator>Sydney Sroka</dc:creator>
  <cp:lastModifiedBy>Sydney Sroka</cp:lastModifiedBy>
  <cp:revision>7</cp:revision>
  <cp:lastPrinted>2020-06-01T23:19:16Z</cp:lastPrinted>
  <dcterms:created xsi:type="dcterms:W3CDTF">2020-06-01T22:30:35Z</dcterms:created>
  <dcterms:modified xsi:type="dcterms:W3CDTF">2020-06-02T00:45:10Z</dcterms:modified>
</cp:coreProperties>
</file>